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Vision + Energy =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600" dirty="0">
                <a:solidFill>
                  <a:schemeClr val="tx2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/>
              <a:t>Daydreaming:  Good or Bad?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What is your definition of daydreaming?</a:t>
            </a:r>
          </a:p>
          <a:p>
            <a:r>
              <a:rPr lang="en-US" sz="3600" dirty="0">
                <a:solidFill>
                  <a:schemeClr val="tx2"/>
                </a:solidFill>
              </a:rPr>
              <a:t>Have you had any daydreams that haven’t come true for yourself?</a:t>
            </a:r>
          </a:p>
          <a:p>
            <a:r>
              <a:rPr lang="en-US" sz="3600" dirty="0">
                <a:solidFill>
                  <a:schemeClr val="tx2"/>
                </a:solidFill>
              </a:rPr>
              <a:t>Any become a reality?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/>
              <a:t>Working Towards a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are some synonyms (</a:t>
            </a:r>
            <a:r>
              <a:rPr lang="en-US" sz="2400" dirty="0">
                <a:solidFill>
                  <a:schemeClr val="tx2"/>
                </a:solidFill>
              </a:rPr>
              <a:t>a word that means the same or nearly the same to another word</a:t>
            </a:r>
            <a:r>
              <a:rPr lang="en-US" sz="3600" dirty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    for the word, “Vision?”</a:t>
            </a:r>
          </a:p>
          <a:p>
            <a:r>
              <a:rPr lang="en-US" sz="3600" dirty="0">
                <a:solidFill>
                  <a:schemeClr val="tx2"/>
                </a:solidFill>
              </a:rPr>
              <a:t>Example of a synonym: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          </a:t>
            </a:r>
            <a:r>
              <a:rPr lang="en-US" sz="3600" b="1" i="1" u="sng" dirty="0">
                <a:solidFill>
                  <a:schemeClr val="tx2"/>
                </a:solidFill>
              </a:rPr>
              <a:t>Shut</a:t>
            </a:r>
            <a:r>
              <a:rPr lang="en-US" sz="3600" dirty="0">
                <a:solidFill>
                  <a:schemeClr val="tx2"/>
                </a:solidFill>
              </a:rPr>
              <a:t> is the synonym to </a:t>
            </a:r>
            <a:r>
              <a:rPr lang="en-US" sz="3600" b="1" i="1" u="sng" dirty="0">
                <a:solidFill>
                  <a:schemeClr val="tx2"/>
                </a:solidFill>
              </a:rPr>
              <a:t>close</a:t>
            </a:r>
            <a:r>
              <a:rPr lang="en-US" sz="3600" dirty="0">
                <a:solidFill>
                  <a:schemeClr val="tx2"/>
                </a:solidFill>
              </a:rPr>
              <a:t>.</a:t>
            </a:r>
          </a:p>
          <a:p>
            <a:r>
              <a:rPr lang="en-US" sz="3600" dirty="0">
                <a:solidFill>
                  <a:schemeClr val="tx2"/>
                </a:solidFill>
              </a:rPr>
              <a:t>Examples:  Dream, imagination, conception, creation, inspiration, invention, fantasy, fabrication, etc.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Working with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are some synonyms (a word that means the same or nearly the same to another word) </a:t>
            </a:r>
            <a:r>
              <a:rPr lang="en-US" sz="3600" dirty="0" smtClean="0">
                <a:solidFill>
                  <a:schemeClr val="tx2"/>
                </a:solidFill>
              </a:rPr>
              <a:t>for </a:t>
            </a:r>
            <a:r>
              <a:rPr lang="en-US" sz="3600" dirty="0">
                <a:solidFill>
                  <a:schemeClr val="tx2"/>
                </a:solidFill>
              </a:rPr>
              <a:t>the word, “Energy?</a:t>
            </a:r>
            <a:r>
              <a:rPr lang="en-US" sz="3600" dirty="0" smtClean="0">
                <a:solidFill>
                  <a:schemeClr val="tx2"/>
                </a:solidFill>
              </a:rPr>
              <a:t>”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Examples: Activity, liveliness, spirit, eagerness, zeal, vigor, etc.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2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Vision + Energy =Success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Daydreaming is a great first step!</a:t>
            </a:r>
          </a:p>
          <a:p>
            <a:r>
              <a:rPr lang="en-US" sz="3600" dirty="0">
                <a:solidFill>
                  <a:schemeClr val="tx2"/>
                </a:solidFill>
              </a:rPr>
              <a:t>However, ACTION must be taken for your dreams to become a reality!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Open your text book to page 11.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    Read, “Oprah Gets Discovered” and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   “Barack Finds a Job.”</a:t>
            </a:r>
          </a:p>
          <a:p>
            <a:r>
              <a:rPr lang="en-US" sz="3600" dirty="0">
                <a:solidFill>
                  <a:schemeClr val="tx2"/>
                </a:solidFill>
              </a:rPr>
              <a:t>Do Activity 13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5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44</TotalTime>
  <Words>224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Vision + Energy = Success</vt:lpstr>
      <vt:lpstr>Daydreaming:  Good or Bad?</vt:lpstr>
      <vt:lpstr>Working Towards a Vision</vt:lpstr>
      <vt:lpstr>Working with Energy</vt:lpstr>
      <vt:lpstr>Vision + Energy =Success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8</cp:revision>
  <dcterms:created xsi:type="dcterms:W3CDTF">2019-07-07T21:23:27Z</dcterms:created>
  <dcterms:modified xsi:type="dcterms:W3CDTF">2019-07-08T14:50:34Z</dcterms:modified>
</cp:coreProperties>
</file>